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18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5B9F3-1F17-4036-B249-211DAFB1BD18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3F52F-EDB2-4773-AB60-9104EACE2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4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6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4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4" y="-39645"/>
            <a:ext cx="6858000" cy="990600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23825" y="-2256761"/>
            <a:ext cx="6534150" cy="11633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8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8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                                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активное участие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конкурсе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Директор                                                     Р.В. Федулеев</a:t>
            </a:r>
          </a:p>
          <a:p>
            <a:pPr lvl="1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МАОУ ДО ДТДМ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40655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1031</TotalTime>
  <Words>44</Words>
  <Application>Microsoft Office PowerPoint</Application>
  <PresentationFormat>Лист A4 (210x297 мм)</PresentationFormat>
  <Paragraphs>49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84</cp:revision>
  <cp:lastPrinted>2024-12-26T13:45:54Z</cp:lastPrinted>
  <dcterms:created xsi:type="dcterms:W3CDTF">2021-12-24T13:10:02Z</dcterms:created>
  <dcterms:modified xsi:type="dcterms:W3CDTF">2024-12-26T13:47:26Z</dcterms:modified>
</cp:coreProperties>
</file>